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charts/chart5.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notesSlides/notesSlide16.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0.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5"/>
  </p:notesMasterIdLst>
  <p:handoutMasterIdLst>
    <p:handoutMasterId r:id="rId56"/>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316" r:id="rId14"/>
    <p:sldId id="299" r:id="rId15"/>
    <p:sldId id="328" r:id="rId16"/>
    <p:sldId id="330" r:id="rId17"/>
    <p:sldId id="332" r:id="rId18"/>
    <p:sldId id="309" r:id="rId19"/>
    <p:sldId id="306" r:id="rId20"/>
    <p:sldId id="307" r:id="rId21"/>
    <p:sldId id="308" r:id="rId22"/>
    <p:sldId id="273" r:id="rId23"/>
    <p:sldId id="274" r:id="rId24"/>
    <p:sldId id="291" r:id="rId25"/>
    <p:sldId id="327" r:id="rId26"/>
    <p:sldId id="333" r:id="rId27"/>
    <p:sldId id="300" r:id="rId28"/>
    <p:sldId id="301" r:id="rId29"/>
    <p:sldId id="298" r:id="rId30"/>
    <p:sldId id="284" r:id="rId31"/>
    <p:sldId id="270" r:id="rId32"/>
    <p:sldId id="286" r:id="rId33"/>
    <p:sldId id="283" r:id="rId34"/>
    <p:sldId id="260" r:id="rId35"/>
    <p:sldId id="280" r:id="rId36"/>
    <p:sldId id="275" r:id="rId37"/>
    <p:sldId id="313" r:id="rId38"/>
    <p:sldId id="319" r:id="rId39"/>
    <p:sldId id="320" r:id="rId40"/>
    <p:sldId id="294" r:id="rId41"/>
    <p:sldId id="303" r:id="rId42"/>
    <p:sldId id="311" r:id="rId43"/>
    <p:sldId id="305" r:id="rId44"/>
    <p:sldId id="312" r:id="rId45"/>
    <p:sldId id="265" r:id="rId46"/>
    <p:sldId id="318" r:id="rId47"/>
    <p:sldId id="315" r:id="rId48"/>
    <p:sldId id="314" r:id="rId49"/>
    <p:sldId id="304" r:id="rId50"/>
    <p:sldId id="264" r:id="rId51"/>
    <p:sldId id="289" r:id="rId52"/>
    <p:sldId id="268" r:id="rId53"/>
    <p:sldId id="287"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3820" autoAdjust="0"/>
  </p:normalViewPr>
  <p:slideViewPr>
    <p:cSldViewPr>
      <p:cViewPr>
        <p:scale>
          <a:sx n="100" d="100"/>
          <a:sy n="100" d="100"/>
        </p:scale>
        <p:origin x="-72"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90697088"/>
        <c:axId val="110958080"/>
      </c:lineChart>
      <c:catAx>
        <c:axId val="9069708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10958080"/>
        <c:crosses val="autoZero"/>
        <c:auto val="1"/>
        <c:lblAlgn val="ctr"/>
        <c:lblOffset val="100"/>
        <c:tickLblSkip val="500"/>
        <c:tickMarkSkip val="500"/>
        <c:noMultiLvlLbl val="0"/>
      </c:catAx>
      <c:valAx>
        <c:axId val="11095808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069708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6045312"/>
        <c:axId val="116047232"/>
      </c:lineChart>
      <c:catAx>
        <c:axId val="116045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7232"/>
        <c:crosses val="autoZero"/>
        <c:auto val="1"/>
        <c:lblAlgn val="ctr"/>
        <c:lblOffset val="100"/>
        <c:tickLblSkip val="10"/>
        <c:tickMarkSkip val="10"/>
        <c:noMultiLvlLbl val="0"/>
      </c:catAx>
      <c:valAx>
        <c:axId val="1160472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5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8079872"/>
        <c:axId val="118081792"/>
      </c:lineChart>
      <c:catAx>
        <c:axId val="1180798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18081792"/>
        <c:crosses val="autoZero"/>
        <c:auto val="1"/>
        <c:lblAlgn val="ctr"/>
        <c:lblOffset val="100"/>
        <c:tickLblSkip val="10"/>
        <c:tickMarkSkip val="10"/>
        <c:noMultiLvlLbl val="0"/>
      </c:catAx>
      <c:valAx>
        <c:axId val="1180817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1807987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4088704"/>
        <c:axId val="65467904"/>
      </c:lineChart>
      <c:catAx>
        <c:axId val="440887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65467904"/>
        <c:crosses val="autoZero"/>
        <c:auto val="1"/>
        <c:lblAlgn val="ctr"/>
        <c:lblOffset val="100"/>
        <c:tickLblSkip val="10"/>
        <c:tickMarkSkip val="10"/>
        <c:noMultiLvlLbl val="0"/>
      </c:catAx>
      <c:valAx>
        <c:axId val="6546790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40887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62788352"/>
        <c:axId val="62914944"/>
      </c:lineChart>
      <c:catAx>
        <c:axId val="62788352"/>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62914944"/>
        <c:crosses val="autoZero"/>
        <c:auto val="1"/>
        <c:lblAlgn val="ctr"/>
        <c:lblOffset val="100"/>
        <c:tickLblSkip val="10"/>
        <c:tickMarkSkip val="10"/>
        <c:noMultiLvlLbl val="0"/>
      </c:catAx>
      <c:valAx>
        <c:axId val="6291494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2788352"/>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68337664"/>
        <c:axId val="68339584"/>
      </c:lineChart>
      <c:catAx>
        <c:axId val="68337664"/>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68339584"/>
        <c:crosses val="autoZero"/>
        <c:auto val="1"/>
        <c:lblAlgn val="ctr"/>
        <c:lblOffset val="100"/>
        <c:tickLblSkip val="10"/>
        <c:tickMarkSkip val="10"/>
        <c:noMultiLvlLbl val="0"/>
      </c:catAx>
      <c:valAx>
        <c:axId val="68339584"/>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8337664"/>
        <c:crosses val="autoZero"/>
        <c:crossBetween val="midCat"/>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06414080"/>
        <c:axId val="106416000"/>
      </c:lineChart>
      <c:catAx>
        <c:axId val="106414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416000"/>
        <c:crosses val="autoZero"/>
        <c:auto val="1"/>
        <c:lblAlgn val="ctr"/>
        <c:lblOffset val="100"/>
        <c:tickLblSkip val="50"/>
        <c:tickMarkSkip val="10"/>
        <c:noMultiLvlLbl val="0"/>
      </c:catAx>
      <c:valAx>
        <c:axId val="10641600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41408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06284544"/>
        <c:axId val="106286464"/>
      </c:lineChart>
      <c:catAx>
        <c:axId val="1062845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286464"/>
        <c:crosses val="autoZero"/>
        <c:auto val="1"/>
        <c:lblAlgn val="ctr"/>
        <c:lblOffset val="100"/>
        <c:tickLblSkip val="50"/>
        <c:tickMarkSkip val="10"/>
        <c:noMultiLvlLbl val="0"/>
      </c:catAx>
      <c:valAx>
        <c:axId val="106286464"/>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2845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5247360"/>
        <c:axId val="115253632"/>
      </c:lineChart>
      <c:catAx>
        <c:axId val="1152473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5253632"/>
        <c:crosses val="autoZero"/>
        <c:auto val="1"/>
        <c:lblAlgn val="ctr"/>
        <c:lblOffset val="100"/>
        <c:tickLblSkip val="10"/>
        <c:tickMarkSkip val="10"/>
        <c:noMultiLvlLbl val="0"/>
      </c:catAx>
      <c:valAx>
        <c:axId val="1152536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5247360"/>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56640"/>
        <c:axId val="111458560"/>
      </c:lineChart>
      <c:catAx>
        <c:axId val="11145664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458560"/>
        <c:crosses val="autoZero"/>
        <c:auto val="1"/>
        <c:lblAlgn val="ctr"/>
        <c:lblOffset val="100"/>
        <c:tickLblSkip val="10"/>
        <c:tickMarkSkip val="10"/>
        <c:noMultiLvlLbl val="0"/>
      </c:catAx>
      <c:valAx>
        <c:axId val="11145856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45664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2572103892"/>
              </p:ext>
            </p:extLst>
          </p:nvPr>
        </p:nvGraphicFramePr>
        <p:xfrm>
          <a:off x="443626" y="2438400"/>
          <a:ext cx="8256748" cy="3294856"/>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976496">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180020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764704"/>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2339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3157709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13</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8426418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39612016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5551862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6818"/>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3761174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42503032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22</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23</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750933119"/>
              </p:ext>
            </p:extLst>
          </p:nvPr>
        </p:nvGraphicFramePr>
        <p:xfrm>
          <a:off x="457200" y="1412775"/>
          <a:ext cx="8229600" cy="4824537"/>
        </p:xfrm>
        <a:graphic>
          <a:graphicData uri="http://schemas.openxmlformats.org/drawingml/2006/table">
            <a:tbl>
              <a:tblPr firstRow="1" bandRow="1">
                <a:tableStyleId>{5C22544A-7EE6-4342-B048-85BDC9FD1C3A}</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endParaRPr kumimoji="1" lang="ja-JP" altLang="en-US" sz="2800" dirty="0"/>
                    </a:p>
                  </a:txBody>
                  <a:tcPr anchor="ctr"/>
                </a:tc>
                <a:tc>
                  <a:txBody>
                    <a:bodyPr/>
                    <a:lstStyle/>
                    <a:p>
                      <a:pPr algn="l"/>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モデルの作りこみが難しい</a:t>
                      </a:r>
                      <a:endParaRPr kumimoji="1" lang="ja-JP" altLang="en-US" sz="2800" dirty="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31</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153" y="1600200"/>
            <a:ext cx="5653694" cy="4525963"/>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815065984"/>
              </p:ext>
            </p:extLst>
          </p:nvPr>
        </p:nvGraphicFramePr>
        <p:xfrm>
          <a:off x="457200" y="1690464"/>
          <a:ext cx="8229600" cy="447484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1868448">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r>
                        <a:rPr lang="ja-JP" altLang="en-US" sz="2800" dirty="0" smtClean="0"/>
                        <a:t>。</a:t>
                      </a:r>
                      <a:endParaRPr lang="en-US" altLang="ja-JP" sz="2800" dirty="0" smtClean="0"/>
                    </a:p>
                  </a:txBody>
                  <a:tcPr anchor="ctr"/>
                </a:tc>
              </a:tr>
              <a:tr h="2088232">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r>
                        <a:rPr lang="ja-JP" altLang="en-US" sz="2800" dirty="0" smtClean="0"/>
                        <a:t>。</a:t>
                      </a:r>
                      <a:endParaRPr lang="en-US" altLang="ja-JP" sz="2800" dirty="0" smtClean="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5096</TotalTime>
  <Words>2071</Words>
  <Application>Microsoft Office PowerPoint</Application>
  <PresentationFormat>画面に合わせる (4:3)</PresentationFormat>
  <Paragraphs>380</Paragraphs>
  <Slides>53</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271</cp:revision>
  <cp:lastPrinted>2013-12-28T01:55:06Z</cp:lastPrinted>
  <dcterms:created xsi:type="dcterms:W3CDTF">2013-12-17T00:35:00Z</dcterms:created>
  <dcterms:modified xsi:type="dcterms:W3CDTF">2014-02-13T03:36:40Z</dcterms:modified>
</cp:coreProperties>
</file>